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8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e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66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44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84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66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92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1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60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33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85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6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035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D3DAE25-4B26-40AF-B4B6-2545792E0210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8BC9EA8-A4D1-40B7-B835-6AE3FB0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8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one lion statue in front of a building&#10;&#10;Description automatically generated">
            <a:extLst>
              <a:ext uri="{FF2B5EF4-FFF2-40B4-BE49-F238E27FC236}">
                <a16:creationId xmlns:a16="http://schemas.microsoft.com/office/drawing/2014/main" id="{F7D08964-33C1-851F-7209-93D8E7DEC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830" y="5064042"/>
            <a:ext cx="2582170" cy="1883262"/>
          </a:xfrm>
          <a:prstGeom prst="rect">
            <a:avLst/>
          </a:prstGeom>
        </p:spPr>
      </p:pic>
      <p:pic>
        <p:nvPicPr>
          <p:cNvPr id="7" name="Picture 6" descr="A bowl of food on a table&#10;&#10;Description automatically generated">
            <a:extLst>
              <a:ext uri="{FF2B5EF4-FFF2-40B4-BE49-F238E27FC236}">
                <a16:creationId xmlns:a16="http://schemas.microsoft.com/office/drawing/2014/main" id="{3E3E74A8-BEB2-C640-422A-F9E0412F6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07" y="5466769"/>
            <a:ext cx="1999485" cy="1333641"/>
          </a:xfrm>
          <a:prstGeom prst="rect">
            <a:avLst/>
          </a:prstGeom>
        </p:spPr>
      </p:pic>
      <p:pic>
        <p:nvPicPr>
          <p:cNvPr id="9" name="Picture 8" descr="A blue and yellow logo&#10;&#10;Description automatically generated">
            <a:extLst>
              <a:ext uri="{FF2B5EF4-FFF2-40B4-BE49-F238E27FC236}">
                <a16:creationId xmlns:a16="http://schemas.microsoft.com/office/drawing/2014/main" id="{F6D953F2-5C80-6572-2DC0-4544BFA9C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088" y="2876745"/>
            <a:ext cx="1980175" cy="1980175"/>
          </a:xfrm>
          <a:prstGeom prst="rect">
            <a:avLst/>
          </a:prstGeom>
        </p:spPr>
      </p:pic>
      <p:pic>
        <p:nvPicPr>
          <p:cNvPr id="13" name="Picture 12" descr="A flag on a pole&#10;&#10;Description automatically generated">
            <a:extLst>
              <a:ext uri="{FF2B5EF4-FFF2-40B4-BE49-F238E27FC236}">
                <a16:creationId xmlns:a16="http://schemas.microsoft.com/office/drawing/2014/main" id="{16E0D3AC-5453-A1B3-1EC8-1EE823796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681" y="4873188"/>
            <a:ext cx="2737471" cy="1902542"/>
          </a:xfrm>
          <a:prstGeom prst="rect">
            <a:avLst/>
          </a:prstGeom>
        </p:spPr>
      </p:pic>
      <p:pic>
        <p:nvPicPr>
          <p:cNvPr id="15" name="Picture 14" descr="A person in a graduation gown&#10;&#10;Description automatically generated">
            <a:extLst>
              <a:ext uri="{FF2B5EF4-FFF2-40B4-BE49-F238E27FC236}">
                <a16:creationId xmlns:a16="http://schemas.microsoft.com/office/drawing/2014/main" id="{5E675383-9C32-AB22-50B8-EC800DFC56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19" y="1955858"/>
            <a:ext cx="2421798" cy="3271214"/>
          </a:xfrm>
          <a:prstGeom prst="rect">
            <a:avLst/>
          </a:prstGeom>
        </p:spPr>
      </p:pic>
      <p:pic>
        <p:nvPicPr>
          <p:cNvPr id="17" name="Picture 16" descr="A group of people standing together&#10;&#10;Description automatically generated">
            <a:extLst>
              <a:ext uri="{FF2B5EF4-FFF2-40B4-BE49-F238E27FC236}">
                <a16:creationId xmlns:a16="http://schemas.microsoft.com/office/drawing/2014/main" id="{493D7066-1123-7F57-B4A5-9868401652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05" y="75271"/>
            <a:ext cx="3234621" cy="2425967"/>
          </a:xfrm>
          <a:prstGeom prst="rect">
            <a:avLst/>
          </a:prstGeom>
        </p:spPr>
      </p:pic>
      <p:pic>
        <p:nvPicPr>
          <p:cNvPr id="19" name="Picture 18" descr="Two women taking a selfie&#10;&#10;Description automatically generated">
            <a:extLst>
              <a:ext uri="{FF2B5EF4-FFF2-40B4-BE49-F238E27FC236}">
                <a16:creationId xmlns:a16="http://schemas.microsoft.com/office/drawing/2014/main" id="{7B553D16-87E2-34DD-30A5-82CEB1B13E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795" y="0"/>
            <a:ext cx="1900090" cy="3214912"/>
          </a:xfrm>
          <a:prstGeom prst="rect">
            <a:avLst/>
          </a:prstGeom>
        </p:spPr>
      </p:pic>
      <p:pic>
        <p:nvPicPr>
          <p:cNvPr id="21" name="Picture 20" descr="A person reading a book&#10;&#10;Description automatically generated">
            <a:extLst>
              <a:ext uri="{FF2B5EF4-FFF2-40B4-BE49-F238E27FC236}">
                <a16:creationId xmlns:a16="http://schemas.microsoft.com/office/drawing/2014/main" id="{8B10FB36-1CCF-150C-0AF9-46FD4AE2C4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817" y="3077625"/>
            <a:ext cx="2040105" cy="1625066"/>
          </a:xfrm>
          <a:prstGeom prst="rect">
            <a:avLst/>
          </a:prstGeom>
        </p:spPr>
      </p:pic>
      <p:pic>
        <p:nvPicPr>
          <p:cNvPr id="23" name="Picture 22" descr="A group of people posing for a picture&#10;&#10;Description automatically generated">
            <a:extLst>
              <a:ext uri="{FF2B5EF4-FFF2-40B4-BE49-F238E27FC236}">
                <a16:creationId xmlns:a16="http://schemas.microsoft.com/office/drawing/2014/main" id="{25C735F2-8FBA-6DA5-3A0D-61F50A6557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107622"/>
            <a:ext cx="2274768" cy="2626837"/>
          </a:xfrm>
          <a:prstGeom prst="rect">
            <a:avLst/>
          </a:prstGeom>
        </p:spPr>
      </p:pic>
      <p:pic>
        <p:nvPicPr>
          <p:cNvPr id="27" name="Picture 26" descr="A person jumping in the air&#10;&#10;Description automatically generated">
            <a:extLst>
              <a:ext uri="{FF2B5EF4-FFF2-40B4-BE49-F238E27FC236}">
                <a16:creationId xmlns:a16="http://schemas.microsoft.com/office/drawing/2014/main" id="{0CADB945-CB9A-205F-831A-83CABC59F7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23" y="2575881"/>
            <a:ext cx="1891851" cy="2876626"/>
          </a:xfrm>
          <a:prstGeom prst="rect">
            <a:avLst/>
          </a:prstGeom>
        </p:spPr>
      </p:pic>
      <p:pic>
        <p:nvPicPr>
          <p:cNvPr id="31" name="Picture 30" descr="A group of women smiling for a picture&#10;&#10;Description automatically generated">
            <a:extLst>
              <a:ext uri="{FF2B5EF4-FFF2-40B4-BE49-F238E27FC236}">
                <a16:creationId xmlns:a16="http://schemas.microsoft.com/office/drawing/2014/main" id="{C0CA89CA-12D6-DC3B-A731-2D7877E473A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776" y="254185"/>
            <a:ext cx="3083524" cy="1640532"/>
          </a:xfrm>
          <a:prstGeom prst="rect">
            <a:avLst/>
          </a:prstGeom>
        </p:spPr>
      </p:pic>
      <p:pic>
        <p:nvPicPr>
          <p:cNvPr id="35" name="Picture 34" descr="A person in a white dress&#10;&#10;Description automatically generated">
            <a:extLst>
              <a:ext uri="{FF2B5EF4-FFF2-40B4-BE49-F238E27FC236}">
                <a16:creationId xmlns:a16="http://schemas.microsoft.com/office/drawing/2014/main" id="{D087595F-176E-6827-D3CD-D1198017CB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395" y="3077625"/>
            <a:ext cx="1996463" cy="28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3072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Gill Sans MT</vt:lpstr>
      <vt:lpstr>Parcel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Danait Gebremedhin</dc:creator>
  <cp:lastModifiedBy>Danait Gebremedhin</cp:lastModifiedBy>
  <cp:revision>1</cp:revision>
  <dcterms:created xsi:type="dcterms:W3CDTF">2023-07-07T06:54:47Z</dcterms:created>
  <dcterms:modified xsi:type="dcterms:W3CDTF">2023-07-07T07:11:16Z</dcterms:modified>
</cp:coreProperties>
</file>

<file path=docProps/thumbnail.jpeg>
</file>